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285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56" r:id="rId19"/>
    <p:sldId id="286" r:id="rId20"/>
    <p:sldId id="258" r:id="rId21"/>
    <p:sldId id="259" r:id="rId22"/>
    <p:sldId id="260" r:id="rId23"/>
    <p:sldId id="261" r:id="rId24"/>
    <p:sldId id="262" r:id="rId25"/>
    <p:sldId id="264" r:id="rId26"/>
    <p:sldId id="265" r:id="rId27"/>
    <p:sldId id="267" r:id="rId2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FF00"/>
    <a:srgbClr val="000644"/>
    <a:srgbClr val="B8A1FF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2AFD87-335C-4D59-81D5-60B25A734F7F}" v="1" dt="2021-09-20T13:44:34.440"/>
    <p1510:client id="{E941C133-6F82-9D29-DF8A-7C70D354612C}" v="111" dt="2021-09-21T07:47:28.392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df9f46e9-7760-4f6a-814f-9e8180d7b46a" providerId="ADAL" clId="{C02AFD87-335C-4D59-81D5-60B25A734F7F}"/>
    <pc:docChg chg="delSld modSld">
      <pc:chgData name="Thomas Noordeloos" userId="df9f46e9-7760-4f6a-814f-9e8180d7b46a" providerId="ADAL" clId="{C02AFD87-335C-4D59-81D5-60B25A734F7F}" dt="2021-09-20T13:51:06.400" v="46" actId="47"/>
      <pc:docMkLst>
        <pc:docMk/>
      </pc:docMkLst>
      <pc:sldChg chg="del">
        <pc:chgData name="Thomas Noordeloos" userId="df9f46e9-7760-4f6a-814f-9e8180d7b46a" providerId="ADAL" clId="{C02AFD87-335C-4D59-81D5-60B25A734F7F}" dt="2021-09-20T13:44:27.890" v="0" actId="47"/>
        <pc:sldMkLst>
          <pc:docMk/>
          <pc:sldMk cId="3788715575" sldId="258"/>
        </pc:sldMkLst>
      </pc:sldChg>
      <pc:sldChg chg="del">
        <pc:chgData name="Thomas Noordeloos" userId="df9f46e9-7760-4f6a-814f-9e8180d7b46a" providerId="ADAL" clId="{C02AFD87-335C-4D59-81D5-60B25A734F7F}" dt="2021-09-20T13:44:27.890" v="0" actId="47"/>
        <pc:sldMkLst>
          <pc:docMk/>
          <pc:sldMk cId="3960916841" sldId="260"/>
        </pc:sldMkLst>
      </pc:sldChg>
      <pc:sldChg chg="del">
        <pc:chgData name="Thomas Noordeloos" userId="df9f46e9-7760-4f6a-814f-9e8180d7b46a" providerId="ADAL" clId="{C02AFD87-335C-4D59-81D5-60B25A734F7F}" dt="2021-09-20T13:44:27.890" v="0" actId="47"/>
        <pc:sldMkLst>
          <pc:docMk/>
          <pc:sldMk cId="597447244" sldId="261"/>
        </pc:sldMkLst>
      </pc:sldChg>
      <pc:sldChg chg="del">
        <pc:chgData name="Thomas Noordeloos" userId="df9f46e9-7760-4f6a-814f-9e8180d7b46a" providerId="ADAL" clId="{C02AFD87-335C-4D59-81D5-60B25A734F7F}" dt="2021-09-20T13:44:27.890" v="0" actId="47"/>
        <pc:sldMkLst>
          <pc:docMk/>
          <pc:sldMk cId="3598564288" sldId="262"/>
        </pc:sldMkLst>
      </pc:sldChg>
      <pc:sldChg chg="del">
        <pc:chgData name="Thomas Noordeloos" userId="df9f46e9-7760-4f6a-814f-9e8180d7b46a" providerId="ADAL" clId="{C02AFD87-335C-4D59-81D5-60B25A734F7F}" dt="2021-09-20T13:44:27.890" v="0" actId="47"/>
        <pc:sldMkLst>
          <pc:docMk/>
          <pc:sldMk cId="4207062014" sldId="263"/>
        </pc:sldMkLst>
      </pc:sldChg>
      <pc:sldChg chg="del">
        <pc:chgData name="Thomas Noordeloos" userId="df9f46e9-7760-4f6a-814f-9e8180d7b46a" providerId="ADAL" clId="{C02AFD87-335C-4D59-81D5-60B25A734F7F}" dt="2021-09-20T13:44:27.890" v="0" actId="47"/>
        <pc:sldMkLst>
          <pc:docMk/>
          <pc:sldMk cId="2961753906" sldId="264"/>
        </pc:sldMkLst>
      </pc:sldChg>
      <pc:sldChg chg="del">
        <pc:chgData name="Thomas Noordeloos" userId="df9f46e9-7760-4f6a-814f-9e8180d7b46a" providerId="ADAL" clId="{C02AFD87-335C-4D59-81D5-60B25A734F7F}" dt="2021-09-20T13:44:27.890" v="0" actId="47"/>
        <pc:sldMkLst>
          <pc:docMk/>
          <pc:sldMk cId="3024541282" sldId="265"/>
        </pc:sldMkLst>
      </pc:sldChg>
      <pc:sldChg chg="del">
        <pc:chgData name="Thomas Noordeloos" userId="df9f46e9-7760-4f6a-814f-9e8180d7b46a" providerId="ADAL" clId="{C02AFD87-335C-4D59-81D5-60B25A734F7F}" dt="2021-09-20T13:51:06.400" v="46" actId="47"/>
        <pc:sldMkLst>
          <pc:docMk/>
          <pc:sldMk cId="2100481766" sldId="266"/>
        </pc:sldMkLst>
      </pc:sldChg>
      <pc:sldChg chg="del">
        <pc:chgData name="Thomas Noordeloos" userId="df9f46e9-7760-4f6a-814f-9e8180d7b46a" providerId="ADAL" clId="{C02AFD87-335C-4D59-81D5-60B25A734F7F}" dt="2021-09-20T13:44:27.890" v="0" actId="47"/>
        <pc:sldMkLst>
          <pc:docMk/>
          <pc:sldMk cId="3119545882" sldId="266"/>
        </pc:sldMkLst>
      </pc:sldChg>
      <pc:sldChg chg="del">
        <pc:chgData name="Thomas Noordeloos" userId="df9f46e9-7760-4f6a-814f-9e8180d7b46a" providerId="ADAL" clId="{C02AFD87-335C-4D59-81D5-60B25A734F7F}" dt="2021-09-20T13:44:27.890" v="0" actId="47"/>
        <pc:sldMkLst>
          <pc:docMk/>
          <pc:sldMk cId="2416835573" sldId="267"/>
        </pc:sldMkLst>
      </pc:sldChg>
      <pc:sldChg chg="del">
        <pc:chgData name="Thomas Noordeloos" userId="df9f46e9-7760-4f6a-814f-9e8180d7b46a" providerId="ADAL" clId="{C02AFD87-335C-4D59-81D5-60B25A734F7F}" dt="2021-09-20T13:44:27.890" v="0" actId="47"/>
        <pc:sldMkLst>
          <pc:docMk/>
          <pc:sldMk cId="197111841" sldId="268"/>
        </pc:sldMkLst>
      </pc:sldChg>
      <pc:sldChg chg="del">
        <pc:chgData name="Thomas Noordeloos" userId="df9f46e9-7760-4f6a-814f-9e8180d7b46a" providerId="ADAL" clId="{C02AFD87-335C-4D59-81D5-60B25A734F7F}" dt="2021-09-20T13:44:27.890" v="0" actId="47"/>
        <pc:sldMkLst>
          <pc:docMk/>
          <pc:sldMk cId="1947995841" sldId="269"/>
        </pc:sldMkLst>
      </pc:sldChg>
      <pc:sldChg chg="del">
        <pc:chgData name="Thomas Noordeloos" userId="df9f46e9-7760-4f6a-814f-9e8180d7b46a" providerId="ADAL" clId="{C02AFD87-335C-4D59-81D5-60B25A734F7F}" dt="2021-09-20T13:44:27.890" v="0" actId="47"/>
        <pc:sldMkLst>
          <pc:docMk/>
          <pc:sldMk cId="992240644" sldId="270"/>
        </pc:sldMkLst>
      </pc:sldChg>
      <pc:sldChg chg="del">
        <pc:chgData name="Thomas Noordeloos" userId="df9f46e9-7760-4f6a-814f-9e8180d7b46a" providerId="ADAL" clId="{C02AFD87-335C-4D59-81D5-60B25A734F7F}" dt="2021-09-20T13:44:27.890" v="0" actId="47"/>
        <pc:sldMkLst>
          <pc:docMk/>
          <pc:sldMk cId="972176063" sldId="271"/>
        </pc:sldMkLst>
      </pc:sldChg>
      <pc:sldChg chg="del">
        <pc:chgData name="Thomas Noordeloos" userId="df9f46e9-7760-4f6a-814f-9e8180d7b46a" providerId="ADAL" clId="{C02AFD87-335C-4D59-81D5-60B25A734F7F}" dt="2021-09-20T13:44:27.890" v="0" actId="47"/>
        <pc:sldMkLst>
          <pc:docMk/>
          <pc:sldMk cId="4101143908" sldId="272"/>
        </pc:sldMkLst>
      </pc:sldChg>
      <pc:sldChg chg="del">
        <pc:chgData name="Thomas Noordeloos" userId="df9f46e9-7760-4f6a-814f-9e8180d7b46a" providerId="ADAL" clId="{C02AFD87-335C-4D59-81D5-60B25A734F7F}" dt="2021-09-20T13:44:27.890" v="0" actId="47"/>
        <pc:sldMkLst>
          <pc:docMk/>
          <pc:sldMk cId="3866551579" sldId="273"/>
        </pc:sldMkLst>
      </pc:sldChg>
      <pc:sldChg chg="del">
        <pc:chgData name="Thomas Noordeloos" userId="df9f46e9-7760-4f6a-814f-9e8180d7b46a" providerId="ADAL" clId="{C02AFD87-335C-4D59-81D5-60B25A734F7F}" dt="2021-09-20T13:44:27.890" v="0" actId="47"/>
        <pc:sldMkLst>
          <pc:docMk/>
          <pc:sldMk cId="229192400" sldId="274"/>
        </pc:sldMkLst>
      </pc:sldChg>
      <pc:sldChg chg="del">
        <pc:chgData name="Thomas Noordeloos" userId="df9f46e9-7760-4f6a-814f-9e8180d7b46a" providerId="ADAL" clId="{C02AFD87-335C-4D59-81D5-60B25A734F7F}" dt="2021-09-20T13:44:27.890" v="0" actId="47"/>
        <pc:sldMkLst>
          <pc:docMk/>
          <pc:sldMk cId="2688395340" sldId="275"/>
        </pc:sldMkLst>
      </pc:sldChg>
      <pc:sldChg chg="del">
        <pc:chgData name="Thomas Noordeloos" userId="df9f46e9-7760-4f6a-814f-9e8180d7b46a" providerId="ADAL" clId="{C02AFD87-335C-4D59-81D5-60B25A734F7F}" dt="2021-09-20T13:44:27.890" v="0" actId="47"/>
        <pc:sldMkLst>
          <pc:docMk/>
          <pc:sldMk cId="1764020618" sldId="276"/>
        </pc:sldMkLst>
      </pc:sldChg>
      <pc:sldChg chg="del">
        <pc:chgData name="Thomas Noordeloos" userId="df9f46e9-7760-4f6a-814f-9e8180d7b46a" providerId="ADAL" clId="{C02AFD87-335C-4D59-81D5-60B25A734F7F}" dt="2021-09-20T13:44:27.890" v="0" actId="47"/>
        <pc:sldMkLst>
          <pc:docMk/>
          <pc:sldMk cId="961362117" sldId="277"/>
        </pc:sldMkLst>
      </pc:sldChg>
      <pc:sldChg chg="modSp mod">
        <pc:chgData name="Thomas Noordeloos" userId="df9f46e9-7760-4f6a-814f-9e8180d7b46a" providerId="ADAL" clId="{C02AFD87-335C-4D59-81D5-60B25A734F7F}" dt="2021-09-20T13:49:38.350" v="45" actId="255"/>
        <pc:sldMkLst>
          <pc:docMk/>
          <pc:sldMk cId="3213376352" sldId="277"/>
        </pc:sldMkLst>
        <pc:spChg chg="mod">
          <ac:chgData name="Thomas Noordeloos" userId="df9f46e9-7760-4f6a-814f-9e8180d7b46a" providerId="ADAL" clId="{C02AFD87-335C-4D59-81D5-60B25A734F7F}" dt="2021-09-20T13:49:38.350" v="45" actId="255"/>
          <ac:spMkLst>
            <pc:docMk/>
            <pc:sldMk cId="3213376352" sldId="277"/>
            <ac:spMk id="2" creationId="{00000000-0000-0000-0000-000000000000}"/>
          </ac:spMkLst>
        </pc:spChg>
      </pc:sldChg>
      <pc:sldChg chg="del">
        <pc:chgData name="Thomas Noordeloos" userId="df9f46e9-7760-4f6a-814f-9e8180d7b46a" providerId="ADAL" clId="{C02AFD87-335C-4D59-81D5-60B25A734F7F}" dt="2021-09-20T13:44:27.890" v="0" actId="47"/>
        <pc:sldMkLst>
          <pc:docMk/>
          <pc:sldMk cId="96351406" sldId="281"/>
        </pc:sldMkLst>
      </pc:sldChg>
      <pc:sldChg chg="del">
        <pc:chgData name="Thomas Noordeloos" userId="df9f46e9-7760-4f6a-814f-9e8180d7b46a" providerId="ADAL" clId="{C02AFD87-335C-4D59-81D5-60B25A734F7F}" dt="2021-09-20T13:44:27.890" v="0" actId="47"/>
        <pc:sldMkLst>
          <pc:docMk/>
          <pc:sldMk cId="334583916" sldId="282"/>
        </pc:sldMkLst>
      </pc:sldChg>
      <pc:sldChg chg="del">
        <pc:chgData name="Thomas Noordeloos" userId="df9f46e9-7760-4f6a-814f-9e8180d7b46a" providerId="ADAL" clId="{C02AFD87-335C-4D59-81D5-60B25A734F7F}" dt="2021-09-20T13:44:27.890" v="0" actId="47"/>
        <pc:sldMkLst>
          <pc:docMk/>
          <pc:sldMk cId="4026148706" sldId="283"/>
        </pc:sldMkLst>
      </pc:sldChg>
      <pc:sldChg chg="del">
        <pc:chgData name="Thomas Noordeloos" userId="df9f46e9-7760-4f6a-814f-9e8180d7b46a" providerId="ADAL" clId="{C02AFD87-335C-4D59-81D5-60B25A734F7F}" dt="2021-09-20T13:44:27.890" v="0" actId="47"/>
        <pc:sldMkLst>
          <pc:docMk/>
          <pc:sldMk cId="558014709" sldId="284"/>
        </pc:sldMkLst>
      </pc:sldChg>
      <pc:sldChg chg="modSp mod">
        <pc:chgData name="Thomas Noordeloos" userId="df9f46e9-7760-4f6a-814f-9e8180d7b46a" providerId="ADAL" clId="{C02AFD87-335C-4D59-81D5-60B25A734F7F}" dt="2021-09-20T13:44:48.174" v="43" actId="20577"/>
        <pc:sldMkLst>
          <pc:docMk/>
          <pc:sldMk cId="1914404811" sldId="285"/>
        </pc:sldMkLst>
        <pc:spChg chg="mod">
          <ac:chgData name="Thomas Noordeloos" userId="df9f46e9-7760-4f6a-814f-9e8180d7b46a" providerId="ADAL" clId="{C02AFD87-335C-4D59-81D5-60B25A734F7F}" dt="2021-09-20T13:44:48.174" v="43" actId="20577"/>
          <ac:spMkLst>
            <pc:docMk/>
            <pc:sldMk cId="1914404811" sldId="285"/>
            <ac:spMk id="6" creationId="{81B96BA2-902A-4078-8942-E8A2417A9A29}"/>
          </ac:spMkLst>
        </pc:spChg>
      </pc:sldChg>
      <pc:sldChg chg="del">
        <pc:chgData name="Thomas Noordeloos" userId="df9f46e9-7760-4f6a-814f-9e8180d7b46a" providerId="ADAL" clId="{C02AFD87-335C-4D59-81D5-60B25A734F7F}" dt="2021-09-20T13:44:27.890" v="0" actId="47"/>
        <pc:sldMkLst>
          <pc:docMk/>
          <pc:sldMk cId="2870745503" sldId="286"/>
        </pc:sldMkLst>
      </pc:sldChg>
      <pc:sldMasterChg chg="delSldLayout">
        <pc:chgData name="Thomas Noordeloos" userId="df9f46e9-7760-4f6a-814f-9e8180d7b46a" providerId="ADAL" clId="{C02AFD87-335C-4D59-81D5-60B25A734F7F}" dt="2021-09-20T13:44:27.890" v="0" actId="47"/>
        <pc:sldMasterMkLst>
          <pc:docMk/>
          <pc:sldMasterMk cId="3996255573" sldId="2147483648"/>
        </pc:sldMasterMkLst>
        <pc:sldLayoutChg chg="del">
          <pc:chgData name="Thomas Noordeloos" userId="df9f46e9-7760-4f6a-814f-9e8180d7b46a" providerId="ADAL" clId="{C02AFD87-335C-4D59-81D5-60B25A734F7F}" dt="2021-09-20T13:44:27.890" v="0" actId="47"/>
          <pc:sldLayoutMkLst>
            <pc:docMk/>
            <pc:sldMasterMk cId="3996255573" sldId="2147483648"/>
            <pc:sldLayoutMk cId="3116186640" sldId="2147483652"/>
          </pc:sldLayoutMkLst>
        </pc:sldLayoutChg>
      </pc:sldMasterChg>
    </pc:docChg>
  </pc:docChgLst>
  <pc:docChgLst>
    <pc:chgData name="Robbin Punt" userId="S::r.punt@helicon.nl::4dbedd3f-3c86-434e-a643-478502d46e0c" providerId="AD" clId="Web-{E941C133-6F82-9D29-DF8A-7C70D354612C}"/>
    <pc:docChg chg="delSld modSld">
      <pc:chgData name="Robbin Punt" userId="S::r.punt@helicon.nl::4dbedd3f-3c86-434e-a643-478502d46e0c" providerId="AD" clId="Web-{E941C133-6F82-9D29-DF8A-7C70D354612C}" dt="2021-09-21T07:47:28.392" v="65" actId="1076"/>
      <pc:docMkLst>
        <pc:docMk/>
      </pc:docMkLst>
      <pc:sldChg chg="addSp modSp">
        <pc:chgData name="Robbin Punt" userId="S::r.punt@helicon.nl::4dbedd3f-3c86-434e-a643-478502d46e0c" providerId="AD" clId="Web-{E941C133-6F82-9D29-DF8A-7C70D354612C}" dt="2021-09-21T07:42:16.538" v="3" actId="20577"/>
        <pc:sldMkLst>
          <pc:docMk/>
          <pc:sldMk cId="3788715575" sldId="256"/>
        </pc:sldMkLst>
        <pc:spChg chg="add mod">
          <ac:chgData name="Robbin Punt" userId="S::r.punt@helicon.nl::4dbedd3f-3c86-434e-a643-478502d46e0c" providerId="AD" clId="Web-{E941C133-6F82-9D29-DF8A-7C70D354612C}" dt="2021-09-21T07:42:16.538" v="3" actId="20577"/>
          <ac:spMkLst>
            <pc:docMk/>
            <pc:sldMk cId="3788715575" sldId="256"/>
            <ac:spMk id="2" creationId="{EA59FFA2-632F-4D30-8BA6-9B7ED9B7BC1F}"/>
          </ac:spMkLst>
        </pc:spChg>
      </pc:sldChg>
      <pc:sldChg chg="del">
        <pc:chgData name="Robbin Punt" userId="S::r.punt@helicon.nl::4dbedd3f-3c86-434e-a643-478502d46e0c" providerId="AD" clId="Web-{E941C133-6F82-9D29-DF8A-7C70D354612C}" dt="2021-09-21T07:45:31.482" v="48"/>
        <pc:sldMkLst>
          <pc:docMk/>
          <pc:sldMk cId="3427332459" sldId="257"/>
        </pc:sldMkLst>
      </pc:sldChg>
      <pc:sldChg chg="addSp modSp">
        <pc:chgData name="Robbin Punt" userId="S::r.punt@helicon.nl::4dbedd3f-3c86-434e-a643-478502d46e0c" providerId="AD" clId="Web-{E941C133-6F82-9D29-DF8A-7C70D354612C}" dt="2021-09-21T07:42:33.367" v="15" actId="1076"/>
        <pc:sldMkLst>
          <pc:docMk/>
          <pc:sldMk cId="3561221007" sldId="259"/>
        </pc:sldMkLst>
        <pc:spChg chg="add mod">
          <ac:chgData name="Robbin Punt" userId="S::r.punt@helicon.nl::4dbedd3f-3c86-434e-a643-478502d46e0c" providerId="AD" clId="Web-{E941C133-6F82-9D29-DF8A-7C70D354612C}" dt="2021-09-21T07:42:31.133" v="14" actId="20577"/>
          <ac:spMkLst>
            <pc:docMk/>
            <pc:sldMk cId="3561221007" sldId="259"/>
            <ac:spMk id="2" creationId="{248E3F18-BBA9-4448-A563-E54E673F5C86}"/>
          </ac:spMkLst>
        </pc:spChg>
        <pc:picChg chg="mod">
          <ac:chgData name="Robbin Punt" userId="S::r.punt@helicon.nl::4dbedd3f-3c86-434e-a643-478502d46e0c" providerId="AD" clId="Web-{E941C133-6F82-9D29-DF8A-7C70D354612C}" dt="2021-09-21T07:42:33.367" v="15" actId="1076"/>
          <ac:picMkLst>
            <pc:docMk/>
            <pc:sldMk cId="3561221007" sldId="259"/>
            <ac:picMk id="3076" creationId="{00000000-0000-0000-0000-000000000000}"/>
          </ac:picMkLst>
        </pc:picChg>
      </pc:sldChg>
      <pc:sldChg chg="addSp modSp">
        <pc:chgData name="Robbin Punt" userId="S::r.punt@helicon.nl::4dbedd3f-3c86-434e-a643-478502d46e0c" providerId="AD" clId="Web-{E941C133-6F82-9D29-DF8A-7C70D354612C}" dt="2021-09-21T07:46:58.126" v="64" actId="20577"/>
        <pc:sldMkLst>
          <pc:docMk/>
          <pc:sldMk cId="3032830128" sldId="260"/>
        </pc:sldMkLst>
        <pc:spChg chg="add mod">
          <ac:chgData name="Robbin Punt" userId="S::r.punt@helicon.nl::4dbedd3f-3c86-434e-a643-478502d46e0c" providerId="AD" clId="Web-{E941C133-6F82-9D29-DF8A-7C70D354612C}" dt="2021-09-21T07:46:58.126" v="64" actId="20577"/>
          <ac:spMkLst>
            <pc:docMk/>
            <pc:sldMk cId="3032830128" sldId="260"/>
            <ac:spMk id="2" creationId="{3E22A354-1DD0-4B3E-9E08-D247C209D19A}"/>
          </ac:spMkLst>
        </pc:spChg>
        <pc:picChg chg="mod">
          <ac:chgData name="Robbin Punt" userId="S::r.punt@helicon.nl::4dbedd3f-3c86-434e-a643-478502d46e0c" providerId="AD" clId="Web-{E941C133-6F82-9D29-DF8A-7C70D354612C}" dt="2021-09-21T07:46:55.751" v="62" actId="1076"/>
          <ac:picMkLst>
            <pc:docMk/>
            <pc:sldMk cId="3032830128" sldId="260"/>
            <ac:picMk id="5122" creationId="{00000000-0000-0000-0000-000000000000}"/>
          </ac:picMkLst>
        </pc:picChg>
      </pc:sldChg>
      <pc:sldChg chg="addSp delSp modSp">
        <pc:chgData name="Robbin Punt" userId="S::r.punt@helicon.nl::4dbedd3f-3c86-434e-a643-478502d46e0c" providerId="AD" clId="Web-{E941C133-6F82-9D29-DF8A-7C70D354612C}" dt="2021-09-21T07:42:40.336" v="18" actId="20577"/>
        <pc:sldMkLst>
          <pc:docMk/>
          <pc:sldMk cId="3183384894" sldId="261"/>
        </pc:sldMkLst>
        <pc:spChg chg="add del">
          <ac:chgData name="Robbin Punt" userId="S::r.punt@helicon.nl::4dbedd3f-3c86-434e-a643-478502d46e0c" providerId="AD" clId="Web-{E941C133-6F82-9D29-DF8A-7C70D354612C}" dt="2021-09-21T07:42:23.445" v="7"/>
          <ac:spMkLst>
            <pc:docMk/>
            <pc:sldMk cId="3183384894" sldId="261"/>
            <ac:spMk id="2" creationId="{2D8F65C7-5358-4A7E-A31D-6D5B190353C1}"/>
          </ac:spMkLst>
        </pc:spChg>
        <pc:spChg chg="add mod">
          <ac:chgData name="Robbin Punt" userId="S::r.punt@helicon.nl::4dbedd3f-3c86-434e-a643-478502d46e0c" providerId="AD" clId="Web-{E941C133-6F82-9D29-DF8A-7C70D354612C}" dt="2021-09-21T07:42:40.336" v="18" actId="20577"/>
          <ac:spMkLst>
            <pc:docMk/>
            <pc:sldMk cId="3183384894" sldId="261"/>
            <ac:spMk id="3" creationId="{C5F30F7F-3A92-43FA-B1F6-2F821D436395}"/>
          </ac:spMkLst>
        </pc:spChg>
        <pc:picChg chg="mod">
          <ac:chgData name="Robbin Punt" userId="S::r.punt@helicon.nl::4dbedd3f-3c86-434e-a643-478502d46e0c" providerId="AD" clId="Web-{E941C133-6F82-9D29-DF8A-7C70D354612C}" dt="2021-09-21T07:42:37.398" v="16" actId="1076"/>
          <ac:picMkLst>
            <pc:docMk/>
            <pc:sldMk cId="3183384894" sldId="261"/>
            <ac:picMk id="6146" creationId="{00000000-0000-0000-0000-000000000000}"/>
          </ac:picMkLst>
        </pc:picChg>
      </pc:sldChg>
      <pc:sldChg chg="addSp modSp">
        <pc:chgData name="Robbin Punt" userId="S::r.punt@helicon.nl::4dbedd3f-3c86-434e-a643-478502d46e0c" providerId="AD" clId="Web-{E941C133-6F82-9D29-DF8A-7C70D354612C}" dt="2021-09-21T07:43:52.620" v="24" actId="20577"/>
        <pc:sldMkLst>
          <pc:docMk/>
          <pc:sldMk cId="1295981691" sldId="262"/>
        </pc:sldMkLst>
        <pc:spChg chg="add mod">
          <ac:chgData name="Robbin Punt" userId="S::r.punt@helicon.nl::4dbedd3f-3c86-434e-a643-478502d46e0c" providerId="AD" clId="Web-{E941C133-6F82-9D29-DF8A-7C70D354612C}" dt="2021-09-21T07:43:52.620" v="24" actId="20577"/>
          <ac:spMkLst>
            <pc:docMk/>
            <pc:sldMk cId="1295981691" sldId="262"/>
            <ac:spMk id="2" creationId="{3B3C99B0-1264-473F-AD09-1CF11717C107}"/>
          </ac:spMkLst>
        </pc:spChg>
        <pc:picChg chg="mod">
          <ac:chgData name="Robbin Punt" userId="S::r.punt@helicon.nl::4dbedd3f-3c86-434e-a643-478502d46e0c" providerId="AD" clId="Web-{E941C133-6F82-9D29-DF8A-7C70D354612C}" dt="2021-09-21T07:43:31.322" v="22" actId="1076"/>
          <ac:picMkLst>
            <pc:docMk/>
            <pc:sldMk cId="1295981691" sldId="262"/>
            <ac:picMk id="3" creationId="{00000000-0000-0000-0000-000000000000}"/>
          </ac:picMkLst>
        </pc:picChg>
      </pc:sldChg>
      <pc:sldChg chg="modSp del">
        <pc:chgData name="Robbin Punt" userId="S::r.punt@helicon.nl::4dbedd3f-3c86-434e-a643-478502d46e0c" providerId="AD" clId="Web-{E941C133-6F82-9D29-DF8A-7C70D354612C}" dt="2021-09-21T07:44:29.183" v="27"/>
        <pc:sldMkLst>
          <pc:docMk/>
          <pc:sldMk cId="3632038604" sldId="263"/>
        </pc:sldMkLst>
        <pc:picChg chg="mod">
          <ac:chgData name="Robbin Punt" userId="S::r.punt@helicon.nl::4dbedd3f-3c86-434e-a643-478502d46e0c" providerId="AD" clId="Web-{E941C133-6F82-9D29-DF8A-7C70D354612C}" dt="2021-09-21T07:44:24.574" v="26" actId="1076"/>
          <ac:picMkLst>
            <pc:docMk/>
            <pc:sldMk cId="3632038604" sldId="263"/>
            <ac:picMk id="7170" creationId="{00000000-0000-0000-0000-000000000000}"/>
          </ac:picMkLst>
        </pc:picChg>
      </pc:sldChg>
      <pc:sldChg chg="addSp delSp modSp">
        <pc:chgData name="Robbin Punt" userId="S::r.punt@helicon.nl::4dbedd3f-3c86-434e-a643-478502d46e0c" providerId="AD" clId="Web-{E941C133-6F82-9D29-DF8A-7C70D354612C}" dt="2021-09-21T07:47:28.392" v="65" actId="1076"/>
        <pc:sldMkLst>
          <pc:docMk/>
          <pc:sldMk cId="401671159" sldId="264"/>
        </pc:sldMkLst>
        <pc:spChg chg="add del mod">
          <ac:chgData name="Robbin Punt" userId="S::r.punt@helicon.nl::4dbedd3f-3c86-434e-a643-478502d46e0c" providerId="AD" clId="Web-{E941C133-6F82-9D29-DF8A-7C70D354612C}" dt="2021-09-21T07:44:32.183" v="31"/>
          <ac:spMkLst>
            <pc:docMk/>
            <pc:sldMk cId="401671159" sldId="264"/>
            <ac:spMk id="2" creationId="{D2AD4C5D-6171-4F60-9B0A-52EDBD1C9B02}"/>
          </ac:spMkLst>
        </pc:spChg>
        <pc:spChg chg="add mod">
          <ac:chgData name="Robbin Punt" userId="S::r.punt@helicon.nl::4dbedd3f-3c86-434e-a643-478502d46e0c" providerId="AD" clId="Web-{E941C133-6F82-9D29-DF8A-7C70D354612C}" dt="2021-09-21T07:44:46.543" v="35" actId="20577"/>
          <ac:spMkLst>
            <pc:docMk/>
            <pc:sldMk cId="401671159" sldId="264"/>
            <ac:spMk id="3" creationId="{D39BD363-EF4E-406F-946A-87DCA5957944}"/>
          </ac:spMkLst>
        </pc:spChg>
        <pc:picChg chg="mod">
          <ac:chgData name="Robbin Punt" userId="S::r.punt@helicon.nl::4dbedd3f-3c86-434e-a643-478502d46e0c" providerId="AD" clId="Web-{E941C133-6F82-9D29-DF8A-7C70D354612C}" dt="2021-09-21T07:47:28.392" v="65" actId="1076"/>
          <ac:picMkLst>
            <pc:docMk/>
            <pc:sldMk cId="401671159" sldId="264"/>
            <ac:picMk id="9218" creationId="{00000000-0000-0000-0000-000000000000}"/>
          </ac:picMkLst>
        </pc:picChg>
      </pc:sldChg>
      <pc:sldChg chg="addSp modSp">
        <pc:chgData name="Robbin Punt" userId="S::r.punt@helicon.nl::4dbedd3f-3c86-434e-a643-478502d46e0c" providerId="AD" clId="Web-{E941C133-6F82-9D29-DF8A-7C70D354612C}" dt="2021-09-21T07:45:24.888" v="47" actId="20577"/>
        <pc:sldMkLst>
          <pc:docMk/>
          <pc:sldMk cId="2194436853" sldId="265"/>
        </pc:sldMkLst>
        <pc:spChg chg="add mod">
          <ac:chgData name="Robbin Punt" userId="S::r.punt@helicon.nl::4dbedd3f-3c86-434e-a643-478502d46e0c" providerId="AD" clId="Web-{E941C133-6F82-9D29-DF8A-7C70D354612C}" dt="2021-09-21T07:45:24.888" v="47" actId="20577"/>
          <ac:spMkLst>
            <pc:docMk/>
            <pc:sldMk cId="2194436853" sldId="265"/>
            <ac:spMk id="2" creationId="{84F6CA14-769E-4CB0-B76A-56001BA9FF5A}"/>
          </ac:spMkLst>
        </pc:spChg>
        <pc:picChg chg="mod">
          <ac:chgData name="Robbin Punt" userId="S::r.punt@helicon.nl::4dbedd3f-3c86-434e-a643-478502d46e0c" providerId="AD" clId="Web-{E941C133-6F82-9D29-DF8A-7C70D354612C}" dt="2021-09-21T07:45:17.091" v="37" actId="1076"/>
          <ac:picMkLst>
            <pc:docMk/>
            <pc:sldMk cId="2194436853" sldId="265"/>
            <ac:picMk id="10242" creationId="{00000000-0000-0000-0000-000000000000}"/>
          </ac:picMkLst>
        </pc:picChg>
      </pc:sldChg>
      <pc:sldChg chg="addSp modSp">
        <pc:chgData name="Robbin Punt" userId="S::r.punt@helicon.nl::4dbedd3f-3c86-434e-a643-478502d46e0c" providerId="AD" clId="Web-{E941C133-6F82-9D29-DF8A-7C70D354612C}" dt="2021-09-21T07:46:45.719" v="59" actId="20577"/>
        <pc:sldMkLst>
          <pc:docMk/>
          <pc:sldMk cId="950870335" sldId="267"/>
        </pc:sldMkLst>
        <pc:spChg chg="add mod">
          <ac:chgData name="Robbin Punt" userId="S::r.punt@helicon.nl::4dbedd3f-3c86-434e-a643-478502d46e0c" providerId="AD" clId="Web-{E941C133-6F82-9D29-DF8A-7C70D354612C}" dt="2021-09-21T07:46:45.719" v="59" actId="20577"/>
          <ac:spMkLst>
            <pc:docMk/>
            <pc:sldMk cId="950870335" sldId="267"/>
            <ac:spMk id="2" creationId="{9ABCEDFD-7511-4F96-9AA6-79B3B1A23E97}"/>
          </ac:spMkLst>
        </pc:spChg>
        <pc:picChg chg="mod">
          <ac:chgData name="Robbin Punt" userId="S::r.punt@helicon.nl::4dbedd3f-3c86-434e-a643-478502d46e0c" providerId="AD" clId="Web-{E941C133-6F82-9D29-DF8A-7C70D354612C}" dt="2021-09-21T07:46:14.906" v="51" actId="1076"/>
          <ac:picMkLst>
            <pc:docMk/>
            <pc:sldMk cId="950870335" sldId="267"/>
            <ac:picMk id="12290" creationId="{00000000-0000-0000-0000-000000000000}"/>
          </ac:picMkLst>
        </pc:picChg>
      </pc:sldChg>
      <pc:sldChg chg="addSp delSp">
        <pc:chgData name="Robbin Punt" userId="S::r.punt@helicon.nl::4dbedd3f-3c86-434e-a643-478502d46e0c" providerId="AD" clId="Web-{E941C133-6F82-9D29-DF8A-7C70D354612C}" dt="2021-09-21T07:42:19.992" v="5"/>
        <pc:sldMkLst>
          <pc:docMk/>
          <pc:sldMk cId="574579033" sldId="286"/>
        </pc:sldMkLst>
        <pc:spChg chg="add del">
          <ac:chgData name="Robbin Punt" userId="S::r.punt@helicon.nl::4dbedd3f-3c86-434e-a643-478502d46e0c" providerId="AD" clId="Web-{E941C133-6F82-9D29-DF8A-7C70D354612C}" dt="2021-09-21T07:42:19.992" v="5"/>
          <ac:spMkLst>
            <pc:docMk/>
            <pc:sldMk cId="574579033" sldId="286"/>
            <ac:spMk id="3" creationId="{D9A695B9-9798-445D-9678-BAA9679C11C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21-9-2021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21-9-2021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21-9-2021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21-9-2021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6609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21-9-2021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I-CzEs5wzYk" TargetMode="Externa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– De leefbare stad</a:t>
            </a:r>
            <a:endParaRPr lang="nl-NL" sz="4400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405960" y="1727561"/>
            <a:ext cx="6380871" cy="2558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0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Voorbeelden van sociale innovatie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639088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</a:t>
                      </a:r>
                      <a:endParaRPr lang="nl-NL" sz="1200" b="1" kern="120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2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  <a:endParaRPr lang="nl-NL" sz="1200" b="1" kern="120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569178" y="1727561"/>
            <a:ext cx="836782" cy="701959"/>
          </a:xfrm>
          <a:prstGeom prst="rect">
            <a:avLst/>
          </a:prstGeom>
        </p:spPr>
      </p:pic>
      <p:sp>
        <p:nvSpPr>
          <p:cNvPr id="8" name="Tijdelijke aanduiding voor inhoud 5">
            <a:extLst>
              <a:ext uri="{FF2B5EF4-FFF2-40B4-BE49-F238E27FC236}">
                <a16:creationId xmlns:a16="http://schemas.microsoft.com/office/drawing/2014/main" id="{102443F0-4B0A-4766-B48C-2B2DD651BDD0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 Adviesrapport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2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Pecha</a:t>
            </a:r>
            <a:r>
              <a:rPr lang="nl-NL" sz="1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2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Kucha</a:t>
            </a:r>
            <a:endParaRPr lang="nl-NL" sz="12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2AED41D-8413-4121-ACBA-76901A75D7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  <p:sp>
        <p:nvSpPr>
          <p:cNvPr id="11" name="Tijdelijke aanduiding voor inhoud 5">
            <a:extLst>
              <a:ext uri="{FF2B5EF4-FFF2-40B4-BE49-F238E27FC236}">
                <a16:creationId xmlns:a16="http://schemas.microsoft.com/office/drawing/2014/main" id="{BBCFEF78-292D-4B40-8144-4C849A79D625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972878" cy="2032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Thema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Onderzoeksopzet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 Theoretisch kader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Burgerparticipatie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Onderzoeksresultaten- en advies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F4FF07C3-0B85-4A60-BE0E-2BB8E7FE29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04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Kunst &lt;&gt; Sociale cohesie</a:t>
            </a:r>
          </a:p>
        </p:txBody>
      </p:sp>
      <p:pic>
        <p:nvPicPr>
          <p:cNvPr id="7172" name="Picture 4" descr="Schemertijd: lampenkap in Jeruzal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05" y="2122563"/>
            <a:ext cx="4888976" cy="367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88" y="1477054"/>
            <a:ext cx="2913834" cy="389011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2033" y="1828633"/>
            <a:ext cx="4229100" cy="1619250"/>
          </a:xfrm>
          <a:prstGeom prst="rect">
            <a:avLst/>
          </a:prstGeom>
        </p:spPr>
      </p:pic>
      <p:pic>
        <p:nvPicPr>
          <p:cNvPr id="7174" name="Picture 6" descr="Afbeeldingsresultaat voor Daan Roosegaar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59" y="3585828"/>
            <a:ext cx="3779753" cy="252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182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3509" y="365125"/>
            <a:ext cx="11429999" cy="1325563"/>
          </a:xfrm>
        </p:spPr>
        <p:txBody>
          <a:bodyPr>
            <a:normAutofit/>
          </a:bodyPr>
          <a:lstStyle/>
          <a:p>
            <a:r>
              <a:rPr lang="nl-NL" sz="3600" dirty="0"/>
              <a:t>Groen in de stad ‘ruimteschip’ – ‘</a:t>
            </a:r>
            <a:r>
              <a:rPr lang="nl-NL" sz="3600" dirty="0" err="1"/>
              <a:t>Undergardener</a:t>
            </a:r>
            <a:r>
              <a:rPr lang="nl-NL" sz="3600" dirty="0"/>
              <a:t>’</a:t>
            </a:r>
          </a:p>
        </p:txBody>
      </p:sp>
      <p:pic>
        <p:nvPicPr>
          <p:cNvPr id="8194" name="Picture 2" descr="Afbeeldingsresultaat voor ruimteschip duurzaam fl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846" y="1587365"/>
            <a:ext cx="4550682" cy="455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fbeeldingsresultaat voor toronto undergarde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705" y="2226141"/>
            <a:ext cx="5879341" cy="277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376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Legale Graffiti</a:t>
            </a:r>
          </a:p>
        </p:txBody>
      </p:sp>
      <p:pic>
        <p:nvPicPr>
          <p:cNvPr id="9218" name="Picture 2" descr="Afbeeldingsresultaat voor graffiti muur hall of f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2064701"/>
            <a:ext cx="5393741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Gerelateerde afbee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64701"/>
            <a:ext cx="5238750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683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Vittorio</a:t>
            </a:r>
            <a:endParaRPr lang="nl-NL" dirty="0"/>
          </a:p>
        </p:txBody>
      </p:sp>
      <p:pic>
        <p:nvPicPr>
          <p:cNvPr id="10242" name="Picture 2" descr="Afbeeldingsresultaat voor victorio piushav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37" y="1331647"/>
            <a:ext cx="6494463" cy="432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193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Zamzee</a:t>
            </a:r>
            <a:endParaRPr lang="nl-NL" dirty="0"/>
          </a:p>
        </p:txBody>
      </p:sp>
      <p:pic>
        <p:nvPicPr>
          <p:cNvPr id="11266" name="Picture 2" descr="Afbeeldingsresultaat voor zamz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027906"/>
            <a:ext cx="7772400" cy="476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691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hopl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46"/>
          <a:stretch/>
        </p:blipFill>
        <p:spPr bwMode="auto">
          <a:xfrm>
            <a:off x="1206500" y="771941"/>
            <a:ext cx="9547225" cy="373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A59FFA2-632F-4D30-8BA6-9B7ED9B7BC1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400" dirty="0" err="1"/>
              <a:t>Hoplr</a:t>
            </a:r>
            <a:endParaRPr lang="nl-NL" sz="4400" dirty="0" err="1"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19100" y="2184400"/>
            <a:ext cx="113157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3B4259"/>
                </a:solidFill>
                <a:latin typeface="Roboto"/>
              </a:rPr>
              <a:t> Buren beter te leren kennen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3B4259"/>
                </a:solidFill>
                <a:latin typeface="Roboto"/>
              </a:rPr>
              <a:t> Gerichte communicatie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3B4259"/>
                </a:solidFill>
                <a:latin typeface="Roboto"/>
              </a:rPr>
              <a:t> Verloren gelopen huisdieren terug te vinden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3B4259"/>
                </a:solidFill>
                <a:latin typeface="Roboto"/>
              </a:rPr>
              <a:t> Te zoeken naar een goede loodgieter of betrouwbare babysitter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3B4259"/>
                </a:solidFill>
                <a:latin typeface="Roboto"/>
              </a:rPr>
              <a:t> Om een ladder of boormachine te lenen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3B4259"/>
                </a:solidFill>
                <a:latin typeface="Roboto"/>
              </a:rPr>
              <a:t> Om buurtfeesten te organiseren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3B4259"/>
                </a:solidFill>
                <a:latin typeface="Roboto"/>
              </a:rPr>
              <a:t> Om inbraak- of verkeersmeldingen te plaatsen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3B4259"/>
                </a:solidFill>
                <a:latin typeface="Roboto"/>
              </a:rPr>
              <a:t> Enz..</a:t>
            </a:r>
            <a:endParaRPr lang="nl-NL" sz="2800" b="0" i="0" dirty="0">
              <a:solidFill>
                <a:srgbClr val="3B4259"/>
              </a:solidFill>
              <a:effectLst/>
              <a:latin typeface="Roboto"/>
            </a:endParaRPr>
          </a:p>
        </p:txBody>
      </p:sp>
      <p:pic>
        <p:nvPicPr>
          <p:cNvPr id="2050" name="Picture 2" descr="Afbeeldingsresultaat voor hopl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723900"/>
            <a:ext cx="28194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579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sresultaat voor hopl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203200"/>
            <a:ext cx="28194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-CzEs5wzYk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46300" y="1155700"/>
            <a:ext cx="8826500" cy="496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76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beeldingsresultaat voor who's dow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2047875"/>
            <a:ext cx="668655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who's down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4267200"/>
            <a:ext cx="29718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48E3F18-BBA9-4448-A563-E54E673F5C8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400" dirty="0" err="1"/>
              <a:t>Who's</a:t>
            </a:r>
            <a:r>
              <a:rPr lang="nl-NL" sz="4400" dirty="0"/>
              <a:t> Down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221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fbeeldingsresultaat voor stadswarm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49" y="1838325"/>
            <a:ext cx="7332133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E22A354-1DD0-4B3E-9E08-D247C209D19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400" dirty="0"/>
              <a:t>Vandebron</a:t>
            </a:r>
            <a:endParaRPr lang="nl-NL" sz="4400" dirty="0" err="1"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32830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419100" y="1479550"/>
            <a:ext cx="113157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400" b="1" dirty="0">
                <a:solidFill>
                  <a:srgbClr val="3B4259"/>
                </a:solidFill>
                <a:latin typeface="Roboto"/>
              </a:rPr>
              <a:t>SOCIALE INNOVATIE’S</a:t>
            </a:r>
          </a:p>
          <a:p>
            <a:pPr algn="ctr"/>
            <a:endParaRPr lang="nl-NL" sz="4400" b="1" dirty="0">
              <a:solidFill>
                <a:srgbClr val="3B4259"/>
              </a:solidFill>
              <a:latin typeface="Roboto"/>
            </a:endParaRPr>
          </a:p>
          <a:p>
            <a:pPr algn="ctr"/>
            <a:r>
              <a:rPr lang="nl-NL" sz="4400" b="1" dirty="0">
                <a:solidFill>
                  <a:srgbClr val="FF0000"/>
                </a:solidFill>
                <a:latin typeface="Roboto"/>
              </a:rPr>
              <a:t>Voorbeelden uit de praktijk</a:t>
            </a:r>
            <a:endParaRPr lang="nl-NL" sz="4400" b="1" i="0" dirty="0">
              <a:solidFill>
                <a:srgbClr val="FF0000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011329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fbeeldingsresultaat voor design to improve 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3751262"/>
            <a:ext cx="356235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designtoimprovelife.dk/wp-content/themes/designtoimprovelife2014/images/education_compass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0" y="914399"/>
            <a:ext cx="5083175" cy="508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C5F30F7F-3A92-43FA-B1F6-2F821D43639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400" dirty="0"/>
              <a:t>INDEX</a:t>
            </a:r>
            <a:endParaRPr lang="nl-NL" sz="4400" dirty="0" err="1"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83384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742" y="1933574"/>
            <a:ext cx="9287459" cy="399097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B3C99B0-1264-473F-AD09-1CF11717C10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400" dirty="0"/>
              <a:t>Ubuntu</a:t>
            </a:r>
            <a:endParaRPr lang="nl-NL" sz="4400" dirty="0" err="1"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95981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fbeeldingsresultaat voor duurzaam d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49" y="1260475"/>
            <a:ext cx="5349875" cy="534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D39BD363-EF4E-406F-946A-87DCA595794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400" dirty="0" err="1"/>
              <a:t>Duurzaamdoor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4016711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fbeeldingsresultaat voor dopjes akt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2178050"/>
            <a:ext cx="676275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4F6CA14-769E-4CB0-B76A-56001BA9FF5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400" dirty="0"/>
              <a:t>Doppen sparen – Geleidehond.nl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4368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fbeeldingsresultaat voor moestuin 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49" y="1990808"/>
            <a:ext cx="6178550" cy="400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ABCEDFD-7511-4F96-9AA6-79B3B1A23E9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400" dirty="0"/>
              <a:t>Makkelijk moestuintje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870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Granny’s</a:t>
            </a:r>
            <a:r>
              <a:rPr lang="nl-NL" dirty="0"/>
              <a:t> </a:t>
            </a:r>
            <a:r>
              <a:rPr lang="nl-NL" dirty="0" err="1"/>
              <a:t>Finest</a:t>
            </a:r>
            <a:endParaRPr lang="nl-NL" dirty="0"/>
          </a:p>
        </p:txBody>
      </p:sp>
      <p:pic>
        <p:nvPicPr>
          <p:cNvPr id="1026" name="Picture 2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142" y="2168433"/>
            <a:ext cx="4248415" cy="299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570" y="1599247"/>
            <a:ext cx="2828139" cy="374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710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587" y="1966912"/>
            <a:ext cx="7198299" cy="2069511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 err="1"/>
              <a:t>Fablab</a:t>
            </a:r>
            <a:r>
              <a:rPr lang="nl-NL" dirty="0"/>
              <a:t> 013</a:t>
            </a:r>
          </a:p>
        </p:txBody>
      </p:sp>
    </p:spTree>
    <p:extLst>
      <p:ext uri="{BB962C8B-B14F-4D97-AF65-F5344CB8AC3E}">
        <p14:creationId xmlns:p14="http://schemas.microsoft.com/office/powerpoint/2010/main" val="2857882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0.wp.com/whatsthehubbub.nl/wp-content/uploads/2009/12/couple-012.jpg?resize=540%2C4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534" y="1506130"/>
            <a:ext cx="6010094" cy="450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Koppelkiek</a:t>
            </a:r>
          </a:p>
        </p:txBody>
      </p:sp>
    </p:spTree>
    <p:extLst>
      <p:ext uri="{BB962C8B-B14F-4D97-AF65-F5344CB8AC3E}">
        <p14:creationId xmlns:p14="http://schemas.microsoft.com/office/powerpoint/2010/main" val="4137108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Smart Moves</a:t>
            </a:r>
          </a:p>
        </p:txBody>
      </p:sp>
      <p:pic>
        <p:nvPicPr>
          <p:cNvPr id="3074" name="Picture 2" descr="Handlei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86" y="744581"/>
            <a:ext cx="3585664" cy="507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910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Cruyff Foundation</a:t>
            </a:r>
          </a:p>
        </p:txBody>
      </p:sp>
      <p:pic>
        <p:nvPicPr>
          <p:cNvPr id="4098" name="Picture 2" descr="Afbeeldingsresultaat voor cruyff found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491" y="1345474"/>
            <a:ext cx="4657906" cy="465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346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Nextdoor</a:t>
            </a:r>
            <a:endParaRPr lang="nl-NL" dirty="0"/>
          </a:p>
        </p:txBody>
      </p:sp>
      <p:pic>
        <p:nvPicPr>
          <p:cNvPr id="5122" name="Picture 2" descr="Afbeeldingsresultaat voor next door 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266" y="1515454"/>
            <a:ext cx="7838894" cy="440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056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Commonwealth</a:t>
            </a:r>
            <a:endParaRPr lang="nl-NL" dirty="0"/>
          </a:p>
        </p:txBody>
      </p:sp>
      <p:pic>
        <p:nvPicPr>
          <p:cNvPr id="6146" name="Picture 2" descr="http://commonwealthurbanfarms.com/wp-content/uploads/2016/01/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167346"/>
            <a:ext cx="111442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68059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3" ma:contentTypeDescription="Een nieuw document maken." ma:contentTypeScope="" ma:versionID="40482e5b53334d1eeebda43037df53c5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9c978e2734d7fc04f5be9d8ae96b6347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6EA1E6-AF09-4B6C-8F92-8F46597C2C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F4FF143-0ABB-4CFF-A5DD-2BA0E6EC906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137</Words>
  <Application>Microsoft Office PowerPoint</Application>
  <PresentationFormat>Widescreen</PresentationFormat>
  <Paragraphs>45</Paragraphs>
  <Slides>24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Kantoorthema</vt:lpstr>
      <vt:lpstr>PowerPoint Presentation</vt:lpstr>
      <vt:lpstr>PowerPoint Presentation</vt:lpstr>
      <vt:lpstr>Granny’s Finest</vt:lpstr>
      <vt:lpstr>Fablab 013</vt:lpstr>
      <vt:lpstr>Koppelkiek</vt:lpstr>
      <vt:lpstr>Smart Moves</vt:lpstr>
      <vt:lpstr>Cruyff Foundation</vt:lpstr>
      <vt:lpstr>Nextdoor</vt:lpstr>
      <vt:lpstr>Commonwealth</vt:lpstr>
      <vt:lpstr>Kunst &lt;&gt; Sociale cohesie</vt:lpstr>
      <vt:lpstr>Groen in de stad ‘ruimteschip’ – ‘Undergardener’</vt:lpstr>
      <vt:lpstr>Legale Graffiti</vt:lpstr>
      <vt:lpstr>Vittorio</vt:lpstr>
      <vt:lpstr>Zamzee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32</cp:revision>
  <dcterms:created xsi:type="dcterms:W3CDTF">2021-07-07T07:37:45Z</dcterms:created>
  <dcterms:modified xsi:type="dcterms:W3CDTF">2021-09-21T07:47:28Z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